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227D3DCD-05AF-4E1C-9455-AFED3D4FE13B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9DBF7F-9202-4137-926F-2B3D08888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E37BAC-BDBC-4CBD-9B89-095CE6CBC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729B6F-925D-40F7-8EFA-37A8B70B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7B3FD5F-3AAB-400B-A487-F2953AD3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C4174AF-DB43-4922-8111-AB0946D1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207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D00439-E260-4EB6-B56B-499A65CBD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BA33A3A-6DE5-4C63-A2E4-198C3CE02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07748A-F9E6-4749-9C83-63B7A558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23D7005-441C-4B02-8A4E-F07A70AC3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777BE7-D5E3-40C0-BE8E-42D0E6B4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94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066E0C9-0F8F-4E28-BD34-3B56384CA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7F932BF-B18E-45B0-BDE4-6683DD9F1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7BF27C-F0CF-4900-8A05-706BA7F5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92F2D0-CC0D-49A8-8131-1F193704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144483E-5AB3-460A-BB06-C8F71FFA3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67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C05B26-88D3-4904-91C9-D838BB76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20205E3-9B10-4341-9A65-0552F42FB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1B2AEA-021D-4572-8DA9-9C644E67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86C36D4-C0C6-4408-80F9-7BE1C446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B60B0F0-E62E-4576-BFFB-07030735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521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970A34-8D53-4211-84B7-7DE15D2F8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233739F-44A9-4476-A7FF-E06FEDC0B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CC33790-CE73-4C3F-9862-56AC1DCD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A73E420-FBEC-4671-9644-5421E7F1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07A388D-F729-4849-8C6D-7A78E157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45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FBEFFF-5033-44D5-82EA-B39D78DA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995B67-E2E9-4C8D-B868-654B7F96E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F763668-8A39-4CC4-8ED2-BC43279B9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4CF547C-1094-4EDF-8F2F-356F5596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4D4F1B9-EC34-4736-AAD2-73129ACA2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66EEAE5-C073-4A7C-B036-B52DFE684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51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59213F-B24D-4349-8E13-0BF107CF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35D5424-0855-452F-BC55-0B130AB5F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8E7F9ED-5A20-438A-B02B-704FC8A63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CC8F749-3C16-4833-A831-BA8E1DD89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1F0E567-8738-415B-8AFE-C05D7869C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566DE86-6364-4D3B-81BE-84A6C783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8B2E332-AC82-4E55-9695-A71B7491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47D78BC-9944-4866-A642-17F532C7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363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B70794-ADF4-4C8E-B2AC-F3F70B1F2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E0B7BB3-F142-4AD9-9503-F7B70F5E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76A571D-E9E6-4FF0-AA22-464E18D1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4D54242-0DD0-42D7-B83A-62E262BF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153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61E02DC-6909-4573-B92B-AC27AF25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638DAD2-26A5-4F0D-9A44-F7B2568E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D966DB6-51AE-45F4-B0D5-D6C42C8B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8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B81D3B-E7A6-4C8F-80B7-81406FB61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66C9AD-E1A6-4489-A9DD-7C9654970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08203EB-145B-4BF0-BCA5-866849E88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AB4B99B-E68C-408A-A4D6-0952A604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402053E-72DA-4FAB-B0C5-D6DC8DD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4B63A4E-23F2-4C7D-A13A-B03261A4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62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45B22B-6ECA-47E7-AAB6-2F660B97F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10474AD-065F-4E54-8A89-2843F9D2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D11999D-C93C-4C60-A0B0-D5FE8F073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02410D2-7EB0-4512-A2A9-683B5315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FD96203-8C8F-404C-A06E-58F9DB2D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ABD24D8-C5CD-409F-980A-AC8C057B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2D04776-48D7-48C5-9C33-556FAA47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05FD471-52C3-4B64-9B20-6E0EFC3D1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09A88F3-A978-4D14-B78C-985625AB0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D4251-8A25-4488-A4D8-4065C4C520AF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6543564-8F5C-4B22-B197-33BC2A5DA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6414E2-B6C1-48AD-BD6E-242B0B6B7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6AFB-C1C3-4C5C-B7C8-12AD4B2B45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8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361F2E9-8D65-492C-A9AF-838F7C2E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474146"/>
            <a:ext cx="10515593" cy="1197864"/>
          </a:xfrm>
        </p:spPr>
        <p:txBody>
          <a:bodyPr>
            <a:normAutofit/>
          </a:bodyPr>
          <a:lstStyle/>
          <a:p>
            <a:r>
              <a:rPr lang="hr-HR" b="1">
                <a:latin typeface="+mn-lt"/>
              </a:rPr>
              <a:t>Veliki Četvrtak</a:t>
            </a:r>
            <a:endParaRPr lang="hr-HR" b="1" dirty="0">
              <a:latin typeface="+mn-lt"/>
            </a:endParaRPr>
          </a:p>
        </p:txBody>
      </p:sp>
      <p:sp>
        <p:nvSpPr>
          <p:cNvPr id="25" name="!!Line">
            <a:extLst>
              <a:ext uri="{FF2B5EF4-FFF2-40B4-BE49-F238E27FC236}">
                <a16:creationId xmlns:a16="http://schemas.microsoft.com/office/drawing/2014/main" id="{B0161EF8-C8C6-4F2A-9D5C-49BD28A2B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585216"/>
            <a:ext cx="9144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osoba, na zatvorenom, strop, ljudi&#10;&#10;Opis je automatski generiran">
            <a:extLst>
              <a:ext uri="{FF2B5EF4-FFF2-40B4-BE49-F238E27FC236}">
                <a16:creationId xmlns:a16="http://schemas.microsoft.com/office/drawing/2014/main" id="{9453EA5E-1090-4C63-9586-67181380C3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2" r="13999" b="1"/>
          <a:stretch/>
        </p:blipFill>
        <p:spPr>
          <a:xfrm>
            <a:off x="835153" y="2002117"/>
            <a:ext cx="6215794" cy="4171569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A8A898B-3924-45AC-AE48-ED2E37EA7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498" y="1499616"/>
            <a:ext cx="3823525" cy="4674069"/>
          </a:xfrm>
        </p:spPr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hr-H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Ustanovljenje euharistije</a:t>
            </a:r>
          </a:p>
          <a:p>
            <a:pPr>
              <a:spcAft>
                <a:spcPts val="1000"/>
              </a:spcAft>
            </a:pPr>
            <a:r>
              <a:rPr lang="hr-H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Sveti red</a:t>
            </a:r>
            <a:endParaRPr lang="hr-H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hr-H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Nova zapovijed ljubavi:</a:t>
            </a:r>
            <a:r>
              <a:rPr lang="hr-H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-„LJUBITE JEDNI DRUGE; KAO ŠTO SAM JA LJUBIO VAS PO TOME ĆE SVI ZNATI DA STE MOJI UČENICI“</a:t>
            </a:r>
          </a:p>
          <a:p>
            <a:pPr>
              <a:spcAft>
                <a:spcPts val="1000"/>
              </a:spcAft>
            </a:pPr>
            <a:endParaRPr lang="hr-H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883402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lika 6" descr="Slika na kojoj se prikazuje na zatvorenom, svijeća, osvijetljeno, svijetlo&#10;&#10;Opis je automatski generiran">
            <a:extLst>
              <a:ext uri="{FF2B5EF4-FFF2-40B4-BE49-F238E27FC236}">
                <a16:creationId xmlns:a16="http://schemas.microsoft.com/office/drawing/2014/main" id="{0A8E0CFA-73C5-48FB-A721-FECD79ABBD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3" r="22142" b="2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sp>
        <p:nvSpPr>
          <p:cNvPr id="19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F9D140-25AC-4252-9055-8FE56C6A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893" y="1417320"/>
            <a:ext cx="4887685" cy="3136656"/>
          </a:xfrm>
        </p:spPr>
        <p:txBody>
          <a:bodyPr anchor="t">
            <a:noAutofit/>
          </a:bodyPr>
          <a:lstStyle/>
          <a:p>
            <a:pPr>
              <a:spcAft>
                <a:spcPts val="1000"/>
              </a:spcAft>
            </a:pPr>
            <a:r>
              <a:rPr lang="hr-HR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OBIČAJI:na</a:t>
            </a:r>
            <a:r>
              <a:rPr lang="hr-H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misi Velikog Četvrtka svećenik simbolično pere noge dvanaestorici svojih župljana </a:t>
            </a:r>
          </a:p>
          <a:p>
            <a:pPr>
              <a:spcAft>
                <a:spcPts val="1000"/>
              </a:spcAft>
            </a:pPr>
            <a:r>
              <a:rPr lang="hr-H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osvećuje se hostija i za Veliki Petak</a:t>
            </a:r>
          </a:p>
          <a:p>
            <a:pPr>
              <a:spcAft>
                <a:spcPts val="1000"/>
              </a:spcAft>
            </a:pPr>
            <a:r>
              <a:rPr lang="hr-HR" dirty="0">
                <a:latin typeface="+mj-lt"/>
                <a:cs typeface="Times New Roman" panose="02020603050405020304" pitchFamily="18" charset="0"/>
              </a:rPr>
              <a:t>Otajstvo se prenosi u neku manju crkvicu ili bočni dio crkve isto kao i hostija za Veliki Petak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4244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919C75E-6A92-4856-B886-35EC073B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04" y="496519"/>
            <a:ext cx="10515600" cy="1197864"/>
          </a:xfrm>
        </p:spPr>
        <p:txBody>
          <a:bodyPr>
            <a:normAutofit/>
          </a:bodyPr>
          <a:lstStyle/>
          <a:p>
            <a:r>
              <a:rPr lang="hr-HR" sz="3600" b="1" dirty="0"/>
              <a:t>Veliki Petak-Isusova muka i smrt na križu</a:t>
            </a:r>
            <a:r>
              <a:rPr lang="hr-HR" sz="3700" dirty="0"/>
              <a:t/>
            </a:r>
            <a:br>
              <a:rPr lang="hr-HR" sz="3700" dirty="0"/>
            </a:br>
            <a:endParaRPr lang="hr-HR" sz="3700" dirty="0"/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5216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 descr="Slika na kojoj se prikazuje tekst, nebo, na otvorenom, zalazak&#10;&#10;Opis je automatski generiran">
            <a:extLst>
              <a:ext uri="{FF2B5EF4-FFF2-40B4-BE49-F238E27FC236}">
                <a16:creationId xmlns:a16="http://schemas.microsoft.com/office/drawing/2014/main" id="{708DB210-65E7-4E1C-A3F6-A23C3C8D3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" y="2190902"/>
            <a:ext cx="6217920" cy="3792931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783EA7-A612-4974-9C5F-4FBCE65AF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6" y="1274164"/>
            <a:ext cx="3822192" cy="4898036"/>
          </a:xfrm>
        </p:spPr>
        <p:txBody>
          <a:bodyPr anchor="t">
            <a:normAutofit/>
          </a:bodyPr>
          <a:lstStyle/>
          <a:p>
            <a:r>
              <a:rPr lang="hr-HR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EVO DRVO KRIŽA, NA KOM SPAS JE SVIJETA VISIO</a:t>
            </a:r>
          </a:p>
          <a:p>
            <a:r>
              <a:rPr lang="hr-HR" b="1" dirty="0">
                <a:latin typeface="+mj-lt"/>
              </a:rPr>
              <a:t>Križni put</a:t>
            </a:r>
          </a:p>
          <a:p>
            <a:r>
              <a:rPr lang="hr-HR" b="1" dirty="0">
                <a:latin typeface="+mj-lt"/>
              </a:rPr>
              <a:t>Obredi Velikog Petka</a:t>
            </a:r>
          </a:p>
          <a:p>
            <a:r>
              <a:rPr lang="hr-HR" b="1" dirty="0">
                <a:latin typeface="+mj-lt"/>
              </a:rPr>
              <a:t>Otkriva se i ljubi križ</a:t>
            </a:r>
          </a:p>
          <a:p>
            <a:r>
              <a:rPr lang="hr-HR" b="1" dirty="0">
                <a:latin typeface="+mj-lt"/>
              </a:rPr>
              <a:t>Pjeva se puče moj dok se ljubi križ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8463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Naslov 1">
            <a:extLst>
              <a:ext uri="{FF2B5EF4-FFF2-40B4-BE49-F238E27FC236}">
                <a16:creationId xmlns:a16="http://schemas.microsoft.com/office/drawing/2014/main" id="{528FB1DC-739F-44DC-992A-F4EAD30E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anchor="b">
            <a:normAutofit/>
          </a:bodyPr>
          <a:lstStyle/>
          <a:p>
            <a:r>
              <a:rPr lang="hr-HR" sz="4000" b="1"/>
              <a:t>Gospin plač</a:t>
            </a:r>
            <a:br>
              <a:rPr lang="hr-HR" sz="4000" b="1"/>
            </a:br>
            <a:endParaRPr lang="hr-HR" sz="4000" b="1"/>
          </a:p>
        </p:txBody>
      </p:sp>
      <p:pic>
        <p:nvPicPr>
          <p:cNvPr id="11" name="Slika 10" descr="Slika na kojoj se prikazuje tekst&#10;&#10;Opis je automatski generiran">
            <a:extLst>
              <a:ext uri="{FF2B5EF4-FFF2-40B4-BE49-F238E27FC236}">
                <a16:creationId xmlns:a16="http://schemas.microsoft.com/office/drawing/2014/main" id="{086DD79F-67F3-4113-8109-F77265F87A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" r="2" b="16003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sp>
        <p:nvSpPr>
          <p:cNvPr id="60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8">
            <a:extLst>
              <a:ext uri="{FF2B5EF4-FFF2-40B4-BE49-F238E27FC236}">
                <a16:creationId xmlns:a16="http://schemas.microsoft.com/office/drawing/2014/main" id="{B7F7EAC3-3A0E-48CD-9059-0399CAA2A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182" y="2894529"/>
            <a:ext cx="4887685" cy="3210179"/>
          </a:xfrm>
        </p:spPr>
        <p:txBody>
          <a:bodyPr anchor="t">
            <a:normAutofit/>
          </a:bodyPr>
          <a:lstStyle/>
          <a:p>
            <a:r>
              <a:rPr lang="hr-HR" sz="200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-GOSPIN PLAČ JE TRADICIONALNA MOLITVA KOJA SE PJEVA U DVA DIJELA NAKON OBREDA VELIKOG ČETVRTKA I PETKA.PJEVA SE O DOGAĐAJIMA KOJI SU PRATILI ISUSOVU MUKU.(GOSPINA MUKA KOJA JE PRATILA GOSPU NA ISUSOVOM KRIŽNOM PUTU.)</a:t>
            </a:r>
            <a:endParaRPr lang="hr-HR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15327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685CB7E-D1CB-40D8-B6FF-0CD22EF6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75488"/>
            <a:ext cx="10515600" cy="1197864"/>
          </a:xfrm>
        </p:spPr>
        <p:txBody>
          <a:bodyPr>
            <a:normAutofit/>
          </a:bodyPr>
          <a:lstStyle/>
          <a:p>
            <a:r>
              <a:rPr lang="hr-HR" b="1" dirty="0"/>
              <a:t>Velika Subota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5216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 descr="Slika na kojoj se prikazuje priroda, vatra&#10;&#10;Opis je automatski generiran">
            <a:extLst>
              <a:ext uri="{FF2B5EF4-FFF2-40B4-BE49-F238E27FC236}">
                <a16:creationId xmlns:a16="http://schemas.microsoft.com/office/drawing/2014/main" id="{522EEB98-577C-4C6B-8CA6-915A2F5C7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" y="2523050"/>
            <a:ext cx="6217920" cy="3128636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84B1E3-1845-4722-A7EB-2B25CD9EB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6" y="2002536"/>
            <a:ext cx="3822192" cy="4169664"/>
          </a:xfrm>
        </p:spPr>
        <p:txBody>
          <a:bodyPr anchor="t">
            <a:normAutofit/>
          </a:bodyPr>
          <a:lstStyle/>
          <a:p>
            <a:r>
              <a:rPr lang="hr-HR" dirty="0"/>
              <a:t>Dan </a:t>
            </a:r>
            <a:r>
              <a:rPr lang="hr-HR" dirty="0" err="1"/>
              <a:t>tišine,nema</a:t>
            </a:r>
            <a:r>
              <a:rPr lang="hr-HR" dirty="0"/>
              <a:t> liturgije</a:t>
            </a:r>
          </a:p>
          <a:p>
            <a:r>
              <a:rPr lang="hr-HR" dirty="0"/>
              <a:t>Isus je ležao u grobu</a:t>
            </a:r>
          </a:p>
          <a:p>
            <a:r>
              <a:rPr lang="hr-HR" dirty="0"/>
              <a:t>Noć bdijenja(majka svih bdijenja)</a:t>
            </a:r>
          </a:p>
          <a:p>
            <a:r>
              <a:rPr lang="hr-HR" dirty="0"/>
              <a:t>Pali se uskrsna svijeća koja se unosi u crkvu i simbolizira uskrsloga Isusa Krista</a:t>
            </a:r>
          </a:p>
        </p:txBody>
      </p:sp>
    </p:spTree>
    <p:extLst>
      <p:ext uri="{BB962C8B-B14F-4D97-AF65-F5344CB8AC3E}">
        <p14:creationId xmlns:p14="http://schemas.microsoft.com/office/powerpoint/2010/main" val="3801016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7D709BD-9292-4763-AC12-D0594A8D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75488"/>
            <a:ext cx="10515600" cy="1197864"/>
          </a:xfrm>
        </p:spPr>
        <p:txBody>
          <a:bodyPr>
            <a:normAutofit/>
          </a:bodyPr>
          <a:lstStyle/>
          <a:p>
            <a:r>
              <a:rPr lang="hr-HR"/>
              <a:t>USKRS-NAJVEĆI KRŠĆANSKI BLAGDAN</a:t>
            </a:r>
            <a:endParaRPr lang="hr-HR" dirty="0"/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5216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>
            <a:extLst>
              <a:ext uri="{FF2B5EF4-FFF2-40B4-BE49-F238E27FC236}">
                <a16:creationId xmlns:a16="http://schemas.microsoft.com/office/drawing/2014/main" id="{5E4179C2-4EAD-4A7B-8194-B9BB717BB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05" y="2002536"/>
            <a:ext cx="5842701" cy="4169664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48E4B9-9D10-4453-ADC4-6B52233BC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206" y="2148841"/>
            <a:ext cx="3822192" cy="4169664"/>
          </a:xfrm>
        </p:spPr>
        <p:txBody>
          <a:bodyPr anchor="t">
            <a:normAutofit/>
          </a:bodyPr>
          <a:lstStyle/>
          <a:p>
            <a:r>
              <a:rPr lang="hr-HR" sz="6000" dirty="0"/>
              <a:t>ISUS JE USKRSNIO,POBJEDIO JE SMT!</a:t>
            </a:r>
          </a:p>
        </p:txBody>
      </p:sp>
    </p:spTree>
    <p:extLst>
      <p:ext uri="{BB962C8B-B14F-4D97-AF65-F5344CB8AC3E}">
        <p14:creationId xmlns:p14="http://schemas.microsoft.com/office/powerpoint/2010/main" val="3635556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179</Words>
  <Application>Microsoft Office PowerPoint</Application>
  <PresentationFormat>Široki zaslon</PresentationFormat>
  <Paragraphs>22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Times New Roman</vt:lpstr>
      <vt:lpstr>Tw Cen MT</vt:lpstr>
      <vt:lpstr>Tema sustava Office</vt:lpstr>
      <vt:lpstr>Veliki Četvrtak</vt:lpstr>
      <vt:lpstr>PowerPoint prezentacija</vt:lpstr>
      <vt:lpstr>Veliki Petak-Isusova muka i smrt na križu </vt:lpstr>
      <vt:lpstr>Gospin plač </vt:lpstr>
      <vt:lpstr>Velika Subota</vt:lpstr>
      <vt:lpstr>USKRS-NAJVEĆI KRŠĆANSKI BLAGDAN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Slavka Oštrić</dc:creator>
  <cp:lastModifiedBy>Korisnik</cp:lastModifiedBy>
  <cp:revision>6</cp:revision>
  <dcterms:created xsi:type="dcterms:W3CDTF">2021-03-24T09:51:01Z</dcterms:created>
  <dcterms:modified xsi:type="dcterms:W3CDTF">2023-02-09T18:30:42Z</dcterms:modified>
</cp:coreProperties>
</file>