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Međunarodni dan života</a:t>
            </a:r>
            <a:endParaRPr lang="en-AU" sz="7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ZIVOT JE MORE Arsen Dedi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52400"/>
            <a:ext cx="487363" cy="487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334000"/>
            <a:ext cx="8229600" cy="1143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hr-HR" dirty="0" smtClean="0"/>
              <a:t>Prezentaciju pripremile:</a:t>
            </a:r>
            <a:br>
              <a:rPr lang="hr-HR" dirty="0" smtClean="0"/>
            </a:br>
            <a:r>
              <a:rPr lang="hr-HR" dirty="0" smtClean="0"/>
              <a:t> Lea Leticija Vukić i Marija Mišlov(8.e)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21772" y="0"/>
            <a:ext cx="8937171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800" dirty="0" smtClean="0">
                <a:solidFill>
                  <a:schemeClr val="bg1"/>
                </a:solidFill>
              </a:rPr>
              <a:t>Dragi </a:t>
            </a:r>
            <a:r>
              <a:rPr lang="hr-HR" sz="4800" dirty="0" err="1" smtClean="0">
                <a:solidFill>
                  <a:schemeClr val="bg1"/>
                </a:solidFill>
              </a:rPr>
              <a:t>prijatelji,sretno</a:t>
            </a:r>
            <a:r>
              <a:rPr lang="hr-HR" sz="4800" dirty="0" smtClean="0">
                <a:solidFill>
                  <a:schemeClr val="bg1"/>
                </a:solidFill>
              </a:rPr>
              <a:t> kroz  život! </a:t>
            </a:r>
            <a:endParaRPr lang="hr-H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Život je 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hr-HR" sz="1400" dirty="0" smtClean="0">
                <a:latin typeface="Book Antiqua" pitchFamily="18" charset="0"/>
              </a:rPr>
              <a:t>‘’....Život je prilika - iskusi je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ljepota - divi joj se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san - učini ga stvarnim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izazov - suoči se s njim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zadatak- izvršavaj ga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igra - igraj se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dragocjen - njeguj ga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bogatstvo- čuvaj ga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ljubav - uživaj je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tajna - pronikni je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    obećanje- ispuni ga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         tuga - nadiđi je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              himna - pjevaj je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                  borba - prihvati je</a:t>
            </a: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                      tragedija- uhvati se s njom u koštac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                           avantura - usudi se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                                sreća- zasluži je</a:t>
            </a:r>
            <a:endParaRPr lang="en-A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                                        Život je život - brani ga“</a:t>
            </a:r>
          </a:p>
          <a:p>
            <a:pPr>
              <a:buNone/>
            </a:pPr>
            <a:r>
              <a:rPr lang="hr-HR" sz="1400" dirty="0" smtClean="0">
                <a:latin typeface="Book Antiqua" pitchFamily="18" charset="0"/>
              </a:rPr>
              <a:t>                                                                                                                             </a:t>
            </a:r>
            <a:endParaRPr lang="en-AU" sz="1400" dirty="0">
              <a:latin typeface="Book Antiqua" pitchFamily="18" charset="0"/>
            </a:endParaRPr>
          </a:p>
        </p:txBody>
      </p:sp>
      <p:pic>
        <p:nvPicPr>
          <p:cNvPr id="5" name="Slika 4" descr="preuzm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828800"/>
            <a:ext cx="1933575" cy="23622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0292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ook Antiqua" pitchFamily="18" charset="0"/>
              </a:rPr>
              <a:t>Molitva Majke Tereze</a:t>
            </a:r>
            <a:endParaRPr lang="hr-HR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Book Antiqua" pitchFamily="18" charset="0"/>
              </a:rPr>
              <a:t>Koja je najvažnija komponenta života?</a:t>
            </a:r>
            <a:endParaRPr lang="en-AU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Book Antiqua" pitchFamily="18" charset="0"/>
              </a:rPr>
              <a:t>Ljubav, naravno. Uzajamna ljubav.</a:t>
            </a:r>
          </a:p>
          <a:p>
            <a:r>
              <a:rPr lang="hr-HR" dirty="0" smtClean="0">
                <a:latin typeface="Book Antiqua" pitchFamily="18" charset="0"/>
              </a:rPr>
              <a:t>Svako je dijete za roditelje osoba i dar. Prema tome, od prvog trena svog postojanja, to biće zahtijeva u svojoj cjelokupnosti bezuvjetno poštovanje i ljubav koje dugujemo ljudskom biću – čovjeku. </a:t>
            </a:r>
            <a:endParaRPr lang="en-AU" dirty="0" smtClean="0">
              <a:latin typeface="Book Antiqua" pitchFamily="18" charset="0"/>
            </a:endParaRPr>
          </a:p>
          <a:p>
            <a:r>
              <a:rPr lang="hr-HR" dirty="0" smtClean="0">
                <a:latin typeface="Book Antiqua" pitchFamily="18" charset="0"/>
              </a:rPr>
              <a:t>Svakog čovjeka vrednujemo kao osobu i volimo takvoga kakav jest - bez obzira na njegovo fizičko ili mentalno zdravstveno stanje i bez obzira na njegove osobine. </a:t>
            </a:r>
            <a:endParaRPr lang="en-AU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Bookman Old Style" pitchFamily="18" charset="0"/>
              </a:rPr>
              <a:t>Što je Međunarodni dan života?</a:t>
            </a:r>
            <a:endParaRPr lang="en-AU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ookman Old Style" pitchFamily="18" charset="0"/>
              </a:rPr>
              <a:t>Međunarodni dan života obilježava se svake godine prve nedjelje u veljači, a 2014. godine se obilježava po devetnaesti put.</a:t>
            </a:r>
          </a:p>
          <a:p>
            <a:endParaRPr lang="en-AU" dirty="0"/>
          </a:p>
        </p:txBody>
      </p:sp>
      <p:pic>
        <p:nvPicPr>
          <p:cNvPr id="4" name="Slika 3" descr="Pic_03_12_2010_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276600"/>
            <a:ext cx="2133600" cy="1706880"/>
          </a:xfrm>
          <a:prstGeom prst="rect">
            <a:avLst/>
          </a:prstGeom>
        </p:spPr>
      </p:pic>
      <p:pic>
        <p:nvPicPr>
          <p:cNvPr id="5" name="Slika 4" descr="preuzm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91000"/>
            <a:ext cx="2848391" cy="1895475"/>
          </a:xfrm>
          <a:prstGeom prst="rect">
            <a:avLst/>
          </a:prstGeom>
        </p:spPr>
      </p:pic>
      <p:pic>
        <p:nvPicPr>
          <p:cNvPr id="6" name="Slika 5" descr="preuzm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3581400"/>
            <a:ext cx="1447800" cy="178466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Bookman Old Style" pitchFamily="18" charset="0"/>
              </a:rPr>
              <a:t>Kako se obilježava Međunarodni dan života?</a:t>
            </a:r>
            <a:endParaRPr lang="en-AU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ookman Old Style" pitchFamily="18" charset="0"/>
              </a:rPr>
              <a:t>Raznim preventimnim radionicama o nasilju, nepoštivanju čovjeka kao ravnopravnog člana zajednice bez obzira na neke vanjske razlike...</a:t>
            </a:r>
          </a:p>
          <a:p>
            <a:endParaRPr lang="en-AU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95838"/>
            <a:ext cx="4419600" cy="263842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18 zlatnih pravila za bolji život</a:t>
            </a:r>
            <a:r>
              <a:rPr lang="en-A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AU" dirty="0" smtClean="0">
                <a:latin typeface="Batang" pitchFamily="18" charset="-127"/>
                <a:ea typeface="Batang" pitchFamily="18" charset="-127"/>
              </a:rPr>
            </a:br>
            <a:endParaRPr lang="en-A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8610600" cy="6324600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1. Imajte na umu da velika ljubav i veliki uspjesi nužno u sebi uključuju i veliki rizik</a:t>
            </a:r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sz="2000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2. U životu ne možete pobijediti svaki put, ali vrlo je važno da i u porazu naučite lekciju</a:t>
            </a:r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sz="2000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3. Slijedite pravilo “3P”: Poštujte sebe, poštujte druge, preuzimajte odgovornost za svoja djela</a:t>
            </a:r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sz="2000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4. Ponekad je najbolja stvar koja vam se može dogoditi ta da ne dobijete ono što želite</a:t>
            </a:r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sz="2000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5. Dobro naučite pravila kako biste znali da ih dobro i prekršite</a:t>
            </a:r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sz="2000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6. Ne dozvolite da male nesuglasice naude velikom prijateljstvu</a:t>
            </a:r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sz="2000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7. Kad shvatite da ste pogriješili, odmah učinite sve da ispravite pogrešku</a:t>
            </a:r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sz="2000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8. Svaki dan odvojite barem malo vremena za sebe</a:t>
            </a:r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sz="2000" dirty="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9. Ne bojte se probati nešto novo, ali ne napuštajte svoj sustav vrijednosti</a:t>
            </a:r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endParaRPr lang="en-AU" sz="2000" dirty="0" smtClean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endParaRPr lang="en-AU" sz="2000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52400" y="0"/>
            <a:ext cx="9296400" cy="6858000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10. Tišina je ponekad najglasniji odgovor</a:t>
            </a:r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dirty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11. Živite dobar i častan život. Na taj ćete način, kad ostarite i počnete razmišljati o svom životu, moći u njemu uživati i po drugi put</a:t>
            </a:r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dirty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12. Atmosfera prepuna ljubavi u vašem domu temelj je vašeg života</a:t>
            </a:r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dirty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13. Kod nesuglasica s voljenim osobama bavite se isključivo sadašnjom situacijom. Nikada ne prizivajte prošlost.</a:t>
            </a:r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dirty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14. Učite i dijelite svoje znanje s drugima. To je jedini način da postanete stvarno besmrtni</a:t>
            </a:r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dirty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15. Čuvajte Majku prirodu</a:t>
            </a:r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dirty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16. Otiđite jednom godišnje na mjesto gdje nikada prije niste bili</a:t>
            </a:r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dirty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17. Zapamtite da je najbolja veza ona u kojoj je vaša ljubav jednog prema drugom jača od potrebe jednoga za drugim</a:t>
            </a:r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r-HR" dirty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18. Prosuđujte svoj uspjeh prema onome čega ste se morali odreći da biste ga postigli</a:t>
            </a:r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endParaRPr lang="en-AU" dirty="0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39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r-HR" sz="6000" b="1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hr-HR" sz="6000" b="1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hr-HR" sz="6000" b="1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Zašto je život dar?</a:t>
            </a:r>
            <a:r>
              <a:rPr lang="en-US" sz="6000" b="1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6000" b="1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en-AU" sz="600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Slika 2" descr="Međunarodni dan života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3992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48200" y="18288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Bookman Old Style" pitchFamily="18" charset="0"/>
              </a:rPr>
              <a:t>Život je nevjerojatna prilika u kojoj možemo izraziti svoju kreativnost, maštu, u kojoj možemo ostvariti svoje ciljeve i težnje. U kojoj se možemo boriti protiv najvećih strahova, u kojoj možemo iskusiti ljubav, prijateljstvo, povezanost. </a:t>
            </a:r>
          </a:p>
          <a:p>
            <a:endParaRPr lang="hr-HR" b="1" dirty="0" smtClean="0">
              <a:latin typeface="Bookman Old Style" pitchFamily="18" charset="0"/>
            </a:endParaRPr>
          </a:p>
          <a:p>
            <a:r>
              <a:rPr lang="hr-HR" b="1" dirty="0" smtClean="0">
                <a:latin typeface="Bookman Old Style" pitchFamily="18" charset="0"/>
              </a:rPr>
              <a:t>ISKORISTI ŽIVOT NAJBOLJE ŠTO MOŽEŠ!</a:t>
            </a:r>
            <a:endParaRPr lang="en-A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29000" y="4648200"/>
            <a:ext cx="6096000" cy="2188029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 </a:t>
            </a:r>
            <a:r>
              <a:rPr lang="hr-HR" sz="4000" b="1" dirty="0">
                <a:solidFill>
                  <a:schemeClr val="bg1"/>
                </a:solidFill>
              </a:rPr>
              <a:t>Djeca su sjeme budućnosti. Sadi ljubav u njihova srca i </a:t>
            </a:r>
            <a:r>
              <a:rPr lang="hr-HR" sz="4000" b="1" dirty="0" err="1">
                <a:solidFill>
                  <a:schemeClr val="bg1"/>
                </a:solidFill>
              </a:rPr>
              <a:t>zalivaj</a:t>
            </a:r>
            <a:r>
              <a:rPr lang="hr-HR" sz="4000" b="1" dirty="0">
                <a:solidFill>
                  <a:schemeClr val="bg1"/>
                </a:solidFill>
              </a:rPr>
              <a:t> ih mudrošću i učenjima života. Dok rastu, daj im mjesto da </a:t>
            </a:r>
            <a:r>
              <a:rPr lang="hr-HR" sz="4000" b="1" dirty="0" smtClean="0">
                <a:solidFill>
                  <a:schemeClr val="bg1"/>
                </a:solidFill>
              </a:rPr>
              <a:t>rastu</a:t>
            </a:r>
            <a:endParaRPr lang="hr-HR" sz="4000" b="1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554</Words>
  <Application>Microsoft Office PowerPoint</Application>
  <PresentationFormat>Prikaz na zaslonu (4:3)</PresentationFormat>
  <Paragraphs>56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Batang</vt:lpstr>
      <vt:lpstr>Arial</vt:lpstr>
      <vt:lpstr>Book Antiqua</vt:lpstr>
      <vt:lpstr>Bookman Old Style</vt:lpstr>
      <vt:lpstr>Calibri</vt:lpstr>
      <vt:lpstr>Monotype Corsiva</vt:lpstr>
      <vt:lpstr>Office Theme</vt:lpstr>
      <vt:lpstr>Međunarodni dan života</vt:lpstr>
      <vt:lpstr>Život je ...</vt:lpstr>
      <vt:lpstr>Koja je najvažnija komponenta života?</vt:lpstr>
      <vt:lpstr>Što je Međunarodni dan života?</vt:lpstr>
      <vt:lpstr>Kako se obilježava Međunarodni dan života?</vt:lpstr>
      <vt:lpstr>18 zlatnih pravila za bolji život </vt:lpstr>
      <vt:lpstr>PowerPointova prezentacija</vt:lpstr>
      <vt:lpstr> Zašto je život dar? </vt:lpstr>
      <vt:lpstr>PowerPointova prezentacija</vt:lpstr>
      <vt:lpstr>Prezentaciju pripremile:  Lea Leticija Vukić i Marija Mišlov(8.e)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dan života</dc:title>
  <dc:creator>Mislov</dc:creator>
  <cp:lastModifiedBy>Korisnik</cp:lastModifiedBy>
  <cp:revision>66</cp:revision>
  <dcterms:created xsi:type="dcterms:W3CDTF">2006-08-16T00:00:00Z</dcterms:created>
  <dcterms:modified xsi:type="dcterms:W3CDTF">2014-01-29T10:10:19Z</dcterms:modified>
</cp:coreProperties>
</file>