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8" r:id="rId4"/>
    <p:sldId id="269" r:id="rId5"/>
    <p:sldId id="259" r:id="rId6"/>
    <p:sldId id="263" r:id="rId7"/>
    <p:sldId id="266" r:id="rId8"/>
    <p:sldId id="267" r:id="rId9"/>
    <p:sldId id="260" r:id="rId10"/>
    <p:sldId id="265" r:id="rId11"/>
    <p:sldId id="271" r:id="rId12"/>
    <p:sldId id="272" r:id="rId13"/>
    <p:sldId id="270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9" autoAdjust="0"/>
  </p:normalViewPr>
  <p:slideViewPr>
    <p:cSldViewPr>
      <p:cViewPr varScale="1">
        <p:scale>
          <a:sx n="37" d="100"/>
          <a:sy n="37" d="100"/>
        </p:scale>
        <p:origin x="8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3F5C-5F27-40A9-A2D5-EE82A1F840E2}" type="datetimeFigureOut">
              <a:rPr lang="hr-HR" smtClean="0"/>
              <a:pPr/>
              <a:t>3.10.2014.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4F0C-6D81-42F6-8B3D-45786CB850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1092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3F5C-5F27-40A9-A2D5-EE82A1F840E2}" type="datetimeFigureOut">
              <a:rPr lang="hr-HR" smtClean="0"/>
              <a:pPr/>
              <a:t>3.10.2014.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4F0C-6D81-42F6-8B3D-45786CB850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456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3F5C-5F27-40A9-A2D5-EE82A1F840E2}" type="datetimeFigureOut">
              <a:rPr lang="hr-HR" smtClean="0"/>
              <a:pPr/>
              <a:t>3.10.2014.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4F0C-6D81-42F6-8B3D-45786CB850D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6844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3F5C-5F27-40A9-A2D5-EE82A1F840E2}" type="datetimeFigureOut">
              <a:rPr lang="hr-HR" smtClean="0"/>
              <a:pPr/>
              <a:t>3.10.2014.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4F0C-6D81-42F6-8B3D-45786CB850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3285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3F5C-5F27-40A9-A2D5-EE82A1F840E2}" type="datetimeFigureOut">
              <a:rPr lang="hr-HR" smtClean="0"/>
              <a:pPr/>
              <a:t>3.10.2014.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4F0C-6D81-42F6-8B3D-45786CB850D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1006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3F5C-5F27-40A9-A2D5-EE82A1F840E2}" type="datetimeFigureOut">
              <a:rPr lang="hr-HR" smtClean="0"/>
              <a:pPr/>
              <a:t>3.10.2014.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4F0C-6D81-42F6-8B3D-45786CB850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9436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3F5C-5F27-40A9-A2D5-EE82A1F840E2}" type="datetimeFigureOut">
              <a:rPr lang="hr-HR" smtClean="0"/>
              <a:pPr/>
              <a:t>3.10.2014.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4F0C-6D81-42F6-8B3D-45786CB850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8886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3F5C-5F27-40A9-A2D5-EE82A1F840E2}" type="datetimeFigureOut">
              <a:rPr lang="hr-HR" smtClean="0"/>
              <a:pPr/>
              <a:t>3.10.2014.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4F0C-6D81-42F6-8B3D-45786CB850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452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3F5C-5F27-40A9-A2D5-EE82A1F840E2}" type="datetimeFigureOut">
              <a:rPr lang="hr-HR" smtClean="0"/>
              <a:pPr/>
              <a:t>3.10.2014.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4F0C-6D81-42F6-8B3D-45786CB850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032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3F5C-5F27-40A9-A2D5-EE82A1F840E2}" type="datetimeFigureOut">
              <a:rPr lang="hr-HR" smtClean="0"/>
              <a:pPr/>
              <a:t>3.10.2014.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4F0C-6D81-42F6-8B3D-45786CB850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590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3F5C-5F27-40A9-A2D5-EE82A1F840E2}" type="datetimeFigureOut">
              <a:rPr lang="hr-HR" smtClean="0"/>
              <a:pPr/>
              <a:t>3.10.2014.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4F0C-6D81-42F6-8B3D-45786CB850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685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3F5C-5F27-40A9-A2D5-EE82A1F840E2}" type="datetimeFigureOut">
              <a:rPr lang="hr-HR" smtClean="0"/>
              <a:pPr/>
              <a:t>3.10.2014.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4F0C-6D81-42F6-8B3D-45786CB850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508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3F5C-5F27-40A9-A2D5-EE82A1F840E2}" type="datetimeFigureOut">
              <a:rPr lang="hr-HR" smtClean="0"/>
              <a:pPr/>
              <a:t>3.10.2014.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4F0C-6D81-42F6-8B3D-45786CB850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705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3F5C-5F27-40A9-A2D5-EE82A1F840E2}" type="datetimeFigureOut">
              <a:rPr lang="hr-HR" smtClean="0"/>
              <a:pPr/>
              <a:t>3.10.2014.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4F0C-6D81-42F6-8B3D-45786CB850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5261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3F5C-5F27-40A9-A2D5-EE82A1F840E2}" type="datetimeFigureOut">
              <a:rPr lang="hr-HR" smtClean="0"/>
              <a:pPr/>
              <a:t>3.10.2014.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4F0C-6D81-42F6-8B3D-45786CB850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322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3F5C-5F27-40A9-A2D5-EE82A1F840E2}" type="datetimeFigureOut">
              <a:rPr lang="hr-HR" smtClean="0"/>
              <a:pPr/>
              <a:t>3.10.2014.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4F0C-6D81-42F6-8B3D-45786CB850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92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A3F5C-5F27-40A9-A2D5-EE82A1F840E2}" type="datetimeFigureOut">
              <a:rPr lang="hr-HR" smtClean="0"/>
              <a:pPr/>
              <a:t>3.10.2014.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5B44F0C-6D81-42F6-8B3D-45786CB850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889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7851648" cy="2527957"/>
          </a:xfrm>
        </p:spPr>
        <p:txBody>
          <a:bodyPr>
            <a:noAutofit/>
          </a:bodyPr>
          <a:lstStyle/>
          <a:p>
            <a:pPr algn="ctr"/>
            <a:r>
              <a:rPr lang="hr-HR" sz="8800" dirty="0" smtClean="0">
                <a:latin typeface="Segoe Script" panose="020B0504020000000003" pitchFamily="34" charset="0"/>
              </a:rPr>
              <a:t>DAN</a:t>
            </a:r>
            <a:br>
              <a:rPr lang="hr-HR" sz="8800" dirty="0" smtClean="0">
                <a:latin typeface="Segoe Script" panose="020B0504020000000003" pitchFamily="34" charset="0"/>
              </a:rPr>
            </a:br>
            <a:r>
              <a:rPr lang="hr-HR" sz="8800" dirty="0" smtClean="0">
                <a:latin typeface="Segoe Script" panose="020B0504020000000003" pitchFamily="34" charset="0"/>
              </a:rPr>
              <a:t>ZAŠTITE</a:t>
            </a:r>
            <a:r>
              <a:rPr lang="hr-HR" sz="8800" dirty="0" smtClean="0">
                <a:latin typeface="Segoe Script" panose="020B0504020000000003" pitchFamily="34" charset="0"/>
              </a:rPr>
              <a:t>   </a:t>
            </a:r>
            <a:r>
              <a:rPr lang="hr-HR" sz="8800" dirty="0" smtClean="0">
                <a:latin typeface="Segoe Script" panose="020B0504020000000003" pitchFamily="34" charset="0"/>
              </a:rPr>
              <a:t>ŽIVOTINJA</a:t>
            </a:r>
            <a:endParaRPr lang="hr-HR" sz="8800" dirty="0">
              <a:latin typeface="Segoe Script" panose="020B05040200000000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288908"/>
            <a:ext cx="7854696" cy="1752600"/>
          </a:xfrm>
        </p:spPr>
        <p:txBody>
          <a:bodyPr>
            <a:normAutofit fontScale="85000" lnSpcReduction="20000"/>
          </a:bodyPr>
          <a:lstStyle/>
          <a:p>
            <a:endParaRPr lang="hr-HR" sz="6600" dirty="0" smtClean="0">
              <a:latin typeface="Segoe Script" panose="020B0504020000000003" pitchFamily="34" charset="0"/>
            </a:endParaRPr>
          </a:p>
          <a:p>
            <a:r>
              <a:rPr lang="hr-HR" sz="66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>4.Listopada</a:t>
            </a:r>
            <a:endParaRPr lang="hr-HR" sz="6600" dirty="0">
              <a:solidFill>
                <a:srgbClr val="92D050"/>
              </a:solidFill>
              <a:latin typeface="Segoe Script" panose="020B0504020000000003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0139" y="0"/>
            <a:ext cx="487722" cy="99844"/>
          </a:xfrm>
          <a:prstGeom prst="rect">
            <a:avLst/>
          </a:prstGeom>
        </p:spPr>
      </p:pic>
      <p:pic>
        <p:nvPicPr>
          <p:cNvPr id="6" name="Cvrkut pt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-11030"/>
            <a:ext cx="487363" cy="48736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4288908"/>
            <a:ext cx="3091594" cy="214121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Zašto ih volimo?</a:t>
            </a:r>
            <a:endParaRPr lang="hr-HR" dirty="0"/>
          </a:p>
        </p:txBody>
      </p:sp>
      <p:pic>
        <p:nvPicPr>
          <p:cNvPr id="3" name="Rezervirano mjesto sadržaja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124744"/>
            <a:ext cx="2880320" cy="219666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998483"/>
            <a:ext cx="2619375" cy="174307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542" y="3933056"/>
            <a:ext cx="2947834" cy="1954542"/>
          </a:xfrm>
          <a:prstGeom prst="rect">
            <a:avLst/>
          </a:prstGeom>
        </p:spPr>
      </p:pic>
      <p:sp>
        <p:nvSpPr>
          <p:cNvPr id="9" name="Pravokutnik 8"/>
          <p:cNvSpPr/>
          <p:nvPr/>
        </p:nvSpPr>
        <p:spPr>
          <a:xfrm>
            <a:off x="436542" y="4221088"/>
            <a:ext cx="4572000" cy="20506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Zato što znamo da kad ga uračunamo kao </a:t>
            </a:r>
            <a:r>
              <a:rPr lang="hr-HR" sz="2400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punopravnog člana obitelji, </a:t>
            </a:r>
            <a:r>
              <a:rPr lang="hr-HR" sz="2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možemo provesti ni minute bez njega</a:t>
            </a:r>
            <a:r>
              <a:rPr lang="hr-HR" sz="2400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Bez obzira na sve, oni će uvijek voljeti nas.</a:t>
            </a:r>
            <a:endParaRPr lang="hr-HR" sz="2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30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04898" y="3135948"/>
            <a:ext cx="7431495" cy="6998446"/>
          </a:xfrm>
          <a:prstGeom prst="rect">
            <a:avLst/>
          </a:prstGeom>
        </p:spPr>
      </p:pic>
      <p:pic>
        <p:nvPicPr>
          <p:cNvPr id="1026" name="Picture 2" descr="http://www.demotivacije.com/media/demotivators/demotivacija.hr_Neke-zivotinje-puno-su-humanije-od-vecine-ljudi_1338988354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6976"/>
            <a:ext cx="419368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2" y="526976"/>
            <a:ext cx="4018998" cy="4104456"/>
          </a:xfrm>
          <a:prstGeom prst="rect">
            <a:avLst/>
          </a:prstGeom>
        </p:spPr>
      </p:pic>
      <p:pic>
        <p:nvPicPr>
          <p:cNvPr id="7" name="Cvrkut pt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5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2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019200"/>
          </a:xfrm>
        </p:spPr>
        <p:txBody>
          <a:bodyPr>
            <a:normAutofit/>
          </a:bodyPr>
          <a:lstStyle/>
          <a:p>
            <a:r>
              <a:rPr lang="hr-HR" sz="4800" dirty="0" smtClean="0"/>
              <a:t>Zar nismo simpatični</a:t>
            </a:r>
            <a:endParaRPr lang="hr-HR" sz="48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7380" y="1988840"/>
            <a:ext cx="3548780" cy="194421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957" y="3158047"/>
            <a:ext cx="2784819" cy="189408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4536813"/>
            <a:ext cx="3168352" cy="237626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2974" y="4694752"/>
            <a:ext cx="2636202" cy="197460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6920" y="1263919"/>
            <a:ext cx="2600721" cy="260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8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06722" y="4365104"/>
            <a:ext cx="3458345" cy="58715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Autori:</a:t>
            </a:r>
            <a:br>
              <a:rPr lang="hr-HR" dirty="0" smtClean="0"/>
            </a:br>
            <a:r>
              <a:rPr lang="hr-HR" dirty="0" smtClean="0"/>
              <a:t> Andrija </a:t>
            </a:r>
            <a:r>
              <a:rPr lang="hr-HR" dirty="0" err="1" smtClean="0"/>
              <a:t>Barin</a:t>
            </a: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Jure Šikić </a:t>
            </a:r>
            <a:br>
              <a:rPr lang="hr-HR" dirty="0" smtClean="0"/>
            </a:br>
            <a:r>
              <a:rPr lang="hr-HR" dirty="0" smtClean="0"/>
              <a:t>Borna Marinović   6.e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476672"/>
            <a:ext cx="518457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6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27025"/>
            <a:ext cx="2419350" cy="1885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67944" y="595935"/>
            <a:ext cx="2700297" cy="2033042"/>
          </a:xfrm>
          <a:prstGeom prst="rect">
            <a:avLst/>
          </a:prstGeom>
        </p:spPr>
      </p:pic>
      <p:pic>
        <p:nvPicPr>
          <p:cNvPr id="9" name="Rezervirano mjesto sadržaja 8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95536" y="2624929"/>
            <a:ext cx="2707857" cy="202827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662" y="3162300"/>
            <a:ext cx="2466975" cy="184785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6" y="5010150"/>
            <a:ext cx="2466975" cy="184785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9304" y="2481159"/>
            <a:ext cx="2466975" cy="1847850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6678" y="4653208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Nešto o Svjetskom danu zaštite životinja…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599" y="2160590"/>
            <a:ext cx="3962401" cy="3880773"/>
          </a:xfrm>
        </p:spPr>
        <p:txBody>
          <a:bodyPr>
            <a:normAutofit fontScale="92500"/>
          </a:bodyPr>
          <a:lstStyle/>
          <a:p>
            <a:r>
              <a:rPr lang="hr-HR" b="1" dirty="0"/>
              <a:t>Svjetski dan zaštite životinja</a:t>
            </a:r>
            <a:r>
              <a:rPr lang="hr-HR" dirty="0"/>
              <a:t>, obilježava se svake godine </a:t>
            </a:r>
            <a:r>
              <a:rPr lang="hr-HR" dirty="0" smtClean="0"/>
              <a:t>4. listopada. </a:t>
            </a:r>
            <a:r>
              <a:rPr lang="hr-HR" dirty="0"/>
              <a:t>Prvi puta počeo se obilježavati 1931. godine tijekom konvencije ekologa u Firenci, a njegov je cilj bio upozoriti na položaj ugroženih životinja. Od tada do danas obilježava se u svim zemljama. Udruge za zaštitu životinja globalno obilježavaju taj dan kako bi povećale svijest o problemima životinja te potaknule ljude na razmišljanje o tome kako se odnose prema životinjama.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897209"/>
            <a:ext cx="2808312" cy="16047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883903"/>
            <a:ext cx="2880320" cy="215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8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</a:t>
            </a:r>
            <a:r>
              <a:rPr lang="hr-HR" dirty="0" smtClean="0"/>
              <a:t>alo ugroženih životinja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484784"/>
            <a:ext cx="2436961" cy="323678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376" y="4293096"/>
            <a:ext cx="2120616" cy="212061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824" y="3356992"/>
            <a:ext cx="2140975" cy="321146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896" y="1562609"/>
            <a:ext cx="2114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2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9" y="908720"/>
            <a:ext cx="2664296" cy="1512168"/>
          </a:xfrm>
        </p:spPr>
        <p:txBody>
          <a:bodyPr>
            <a:noAutofit/>
          </a:bodyPr>
          <a:lstStyle/>
          <a:p>
            <a:r>
              <a:rPr lang="hr-HR" sz="2800" dirty="0" smtClean="0"/>
              <a:t>Najugroženija vrsta koju hitno treba spasiti</a:t>
            </a:r>
            <a:endParaRPr lang="hr-HR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3068960"/>
            <a:ext cx="3008313" cy="3024335"/>
          </a:xfrm>
        </p:spPr>
        <p:txBody>
          <a:bodyPr>
            <a:noAutofit/>
          </a:bodyPr>
          <a:lstStyle/>
          <a:p>
            <a:r>
              <a:rPr lang="hr-HR" sz="1800" b="1" dirty="0" smtClean="0">
                <a:solidFill>
                  <a:schemeClr val="tx1"/>
                </a:solidFill>
              </a:rPr>
              <a:t>Veliki panda</a:t>
            </a:r>
            <a:r>
              <a:rPr lang="hr-HR" sz="1800" dirty="0" smtClean="0">
                <a:solidFill>
                  <a:schemeClr val="tx1"/>
                </a:solidFill>
              </a:rPr>
              <a:t> je sisavac  kvalificiran u porodicu medvjeda iz središnje i južne Kine. Njegovo glavno jelo je bambus, ali može jesti i drugu hranu, kao med. Veliki panda je jedna od najugroženijih životinja na Zemlji: otprilike 1.600 panda živi u divljini i nekih 160 je u ustanovama kao što je ZOO…</a:t>
            </a:r>
            <a:endParaRPr lang="hr-HR" sz="1800" dirty="0">
              <a:solidFill>
                <a:schemeClr val="tx1"/>
              </a:solidFill>
            </a:endParaRP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7904" y="1916832"/>
            <a:ext cx="3729062" cy="372906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772816"/>
            <a:ext cx="1584176" cy="407642"/>
          </a:xfrm>
        </p:spPr>
        <p:txBody>
          <a:bodyPr>
            <a:normAutofit fontScale="90000"/>
          </a:bodyPr>
          <a:lstStyle/>
          <a:p>
            <a:r>
              <a:rPr lang="hr-HR" sz="2800" dirty="0" smtClean="0"/>
              <a:t>Kameleon</a:t>
            </a:r>
            <a:endParaRPr lang="hr-HR" sz="2800" dirty="0"/>
          </a:p>
        </p:txBody>
      </p:sp>
      <p:pic>
        <p:nvPicPr>
          <p:cNvPr id="5" name="Content Placeholder 4" descr="kam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484784"/>
            <a:ext cx="4536503" cy="5040560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77533" y="2780928"/>
            <a:ext cx="2743200" cy="3192760"/>
          </a:xfrm>
        </p:spPr>
        <p:txBody>
          <a:bodyPr>
            <a:normAutofit fontScale="92500" lnSpcReduction="10000"/>
          </a:bodyPr>
          <a:lstStyle/>
          <a:p>
            <a:r>
              <a:rPr lang="hr-HR" sz="1800" b="1" dirty="0" smtClean="0">
                <a:solidFill>
                  <a:schemeClr val="tx1"/>
                </a:solidFill>
              </a:rPr>
              <a:t>Kameleoni</a:t>
            </a:r>
            <a:r>
              <a:rPr lang="hr-HR" sz="1800" dirty="0" smtClean="0">
                <a:solidFill>
                  <a:schemeClr val="tx1"/>
                </a:solidFill>
              </a:rPr>
              <a:t> su porodica životinja iz reda </a:t>
            </a:r>
            <a:r>
              <a:rPr lang="hr-HR" sz="1800" dirty="0" err="1" smtClean="0">
                <a:solidFill>
                  <a:schemeClr val="tx1"/>
                </a:solidFill>
              </a:rPr>
              <a:t>ljuskaša</a:t>
            </a:r>
            <a:r>
              <a:rPr lang="hr-HR" sz="1800" dirty="0" smtClean="0">
                <a:solidFill>
                  <a:schemeClr val="tx1"/>
                </a:solidFill>
              </a:rPr>
              <a:t>. Opisano je oko 160 različitih vrsta, koje se dijele u dvije potporodice. Gotovo sve vrste su ugrožene u svojim prirodnim staništima, zbog čega su pod zaštitom </a:t>
            </a:r>
            <a:r>
              <a:rPr lang="hr-HR" sz="1800" dirty="0" err="1" smtClean="0">
                <a:solidFill>
                  <a:schemeClr val="tx1"/>
                </a:solidFill>
              </a:rPr>
              <a:t>Washintongskog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smtClean="0">
                <a:solidFill>
                  <a:schemeClr val="tx1"/>
                </a:solidFill>
              </a:rPr>
              <a:t>sporazuma o zaštiti životinja.</a:t>
            </a:r>
          </a:p>
          <a:p>
            <a:endParaRPr lang="hr-HR" b="1" dirty="0" smtClean="0"/>
          </a:p>
          <a:p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Amurski</a:t>
            </a:r>
            <a:r>
              <a:rPr lang="hr-HR" dirty="0" smtClean="0"/>
              <a:t> leopard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91887" y="1700808"/>
            <a:ext cx="3818385" cy="3880773"/>
          </a:xfrm>
        </p:spPr>
        <p:txBody>
          <a:bodyPr/>
          <a:lstStyle/>
          <a:p>
            <a:pPr marL="0" indent="0">
              <a:buNone/>
            </a:pPr>
            <a:r>
              <a:rPr lang="hr-HR" dirty="0" err="1">
                <a:solidFill>
                  <a:schemeClr val="tx1"/>
                </a:solidFill>
                <a:latin typeface="Helvetica" panose="020B0604020202020204" pitchFamily="34" charset="0"/>
              </a:rPr>
              <a:t>Amurski</a:t>
            </a:r>
            <a:r>
              <a:rPr lang="hr-HR" dirty="0">
                <a:solidFill>
                  <a:schemeClr val="tx1"/>
                </a:solidFill>
                <a:latin typeface="Helvetica" panose="020B0604020202020204" pitchFamily="34" charset="0"/>
              </a:rPr>
              <a:t> leopardi koji žive na sjeveru Kine i Koreje i onako su već rijetki i malobrojni! A sada uslijed gradnje novih cestovnih puteva, pretjerane sječe drveća, širenja civilizacije i </a:t>
            </a:r>
            <a:r>
              <a:rPr lang="hr-HR" dirty="0" smtClean="0">
                <a:solidFill>
                  <a:schemeClr val="tx1"/>
                </a:solidFill>
                <a:latin typeface="Helvetica" panose="020B0604020202020204" pitchFamily="34" charset="0"/>
              </a:rPr>
              <a:t>ilegalnog lova, </a:t>
            </a:r>
            <a:r>
              <a:rPr lang="hr-HR" dirty="0">
                <a:solidFill>
                  <a:schemeClr val="tx1"/>
                </a:solidFill>
                <a:latin typeface="Helvetica" panose="020B0604020202020204" pitchFamily="34" charset="0"/>
              </a:rPr>
              <a:t>ova je prelijepa vrsta na rubu istrebljenja! Posljednja istraživanja su pokazala da je ostalo još samo </a:t>
            </a:r>
            <a:r>
              <a:rPr lang="hr-HR" b="1" dirty="0">
                <a:solidFill>
                  <a:schemeClr val="tx1"/>
                </a:solidFill>
                <a:latin typeface="Helvetica" panose="020B0604020202020204" pitchFamily="34" charset="0"/>
              </a:rPr>
              <a:t>14-20 odraslih jedinki</a:t>
            </a:r>
            <a:r>
              <a:rPr lang="hr-HR" dirty="0">
                <a:solidFill>
                  <a:schemeClr val="tx1"/>
                </a:solidFill>
                <a:latin typeface="Helvetica" panose="020B0604020202020204" pitchFamily="34" charset="0"/>
              </a:rPr>
              <a:t> koje žive u tim šumama</a:t>
            </a:r>
            <a:r>
              <a:rPr lang="hr-HR" dirty="0">
                <a:solidFill>
                  <a:srgbClr val="444444"/>
                </a:solidFill>
                <a:latin typeface="Helvetica" panose="020B0604020202020204" pitchFamily="34" charset="0"/>
              </a:rPr>
              <a:t>!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272" y="3501008"/>
            <a:ext cx="3701463" cy="246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1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Sjeverni pravi kit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599" y="2160590"/>
            <a:ext cx="3818385" cy="3880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/>
              <a:t>Sjeverni pravi kit dobio je ime 1970-ih i to igrom ironije - nadjenuli su mu ga ljudi koji su najviše doprinijeli njegovom izumiranju -</a:t>
            </a:r>
            <a:r>
              <a:rPr lang="hr-HR" b="1" dirty="0"/>
              <a:t> </a:t>
            </a:r>
            <a:r>
              <a:rPr lang="hr-HR" b="1" dirty="0" smtClean="0"/>
              <a:t>ribari</a:t>
            </a:r>
            <a:r>
              <a:rPr lang="hr-HR" dirty="0" smtClean="0"/>
              <a:t>. </a:t>
            </a:r>
            <a:r>
              <a:rPr lang="hr-HR" dirty="0"/>
              <a:t>Pravi kit sadrži velike količine ulja i to je razlog njihova velikog </a:t>
            </a:r>
            <a:r>
              <a:rPr lang="hr-HR" dirty="0" err="1"/>
              <a:t>izlova</a:t>
            </a:r>
            <a:r>
              <a:rPr lang="hr-HR" dirty="0"/>
              <a:t>. Činjenica da leš ove velike životinje pluta na površini nakon što je ubijena olakšava njeno vađenje iz mora. Sada je zaštićena vrsta, ali neki smatraju da je zaštita došla prekasno i da je izumiranje vrste samo pitanje vremena! 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2276872"/>
            <a:ext cx="378042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398" y="130423"/>
            <a:ext cx="6347713" cy="1320800"/>
          </a:xfrm>
        </p:spPr>
        <p:txBody>
          <a:bodyPr>
            <a:normAutofit/>
          </a:bodyPr>
          <a:lstStyle/>
          <a:p>
            <a:r>
              <a:rPr lang="hr-HR" dirty="0" smtClean="0"/>
              <a:t>Nekoliko kućnih ljubimaca…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795640"/>
            <a:ext cx="4022214" cy="212863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1071835"/>
            <a:ext cx="2619375" cy="174307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54" y="4293096"/>
            <a:ext cx="3003037" cy="193052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3011" y="4653136"/>
            <a:ext cx="2143125" cy="214312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00" y="3421558"/>
            <a:ext cx="2619375" cy="17430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302</TotalTime>
  <Words>233</Words>
  <Application>Microsoft Office PowerPoint</Application>
  <PresentationFormat>Prikaz na zaslonu (4:3)</PresentationFormat>
  <Paragraphs>19</Paragraphs>
  <Slides>13</Slides>
  <Notes>0</Notes>
  <HiddenSlides>0</HiddenSlides>
  <MMClips>2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21" baseType="lpstr">
      <vt:lpstr>Arial</vt:lpstr>
      <vt:lpstr>Calibri</vt:lpstr>
      <vt:lpstr>Helvetica</vt:lpstr>
      <vt:lpstr>Segoe Script</vt:lpstr>
      <vt:lpstr>Times New Roman</vt:lpstr>
      <vt:lpstr>Trebuchet MS</vt:lpstr>
      <vt:lpstr>Wingdings 3</vt:lpstr>
      <vt:lpstr>Faseta</vt:lpstr>
      <vt:lpstr>DAN ZAŠTITE   ŽIVOTINJA</vt:lpstr>
      <vt:lpstr>PowerPointova prezentacija</vt:lpstr>
      <vt:lpstr>Nešto o Svjetskom danu zaštite životinja…</vt:lpstr>
      <vt:lpstr>Malo ugroženih životinja</vt:lpstr>
      <vt:lpstr>Najugroženija vrsta koju hitno treba spasiti</vt:lpstr>
      <vt:lpstr>Kameleon</vt:lpstr>
      <vt:lpstr>Amurski leopard</vt:lpstr>
      <vt:lpstr>Sjeverni pravi kit</vt:lpstr>
      <vt:lpstr>Nekoliko kućnih ljubimaca…</vt:lpstr>
      <vt:lpstr>Zašto ih volimo?</vt:lpstr>
      <vt:lpstr>PowerPointova prezentacija</vt:lpstr>
      <vt:lpstr>Zar nismo simpatični</vt:lpstr>
      <vt:lpstr>Autori:  Andrija Barin Jure Šikić  Borna Marinović   6.e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ŽIVOTINJA</dc:title>
  <dc:creator>Barin</dc:creator>
  <cp:lastModifiedBy>Korisnik</cp:lastModifiedBy>
  <cp:revision>35</cp:revision>
  <dcterms:created xsi:type="dcterms:W3CDTF">2014-10-01T18:23:35Z</dcterms:created>
  <dcterms:modified xsi:type="dcterms:W3CDTF">2014-10-03T15:34:49Z</dcterms:modified>
</cp:coreProperties>
</file>