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660"/>
  </p:normalViewPr>
  <p:slideViewPr>
    <p:cSldViewPr snapToGrid="0">
      <p:cViewPr varScale="1">
        <p:scale>
          <a:sx n="48" d="100"/>
          <a:sy n="48" d="100"/>
        </p:scale>
        <p:origin x="5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8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1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9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45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6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7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4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3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91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1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1C45BC-D829-4E1E-8BB0-C92453E514AD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4E9F68-48B5-4836-BBB5-46F5057DBF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3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88723" y="1399728"/>
            <a:ext cx="9489573" cy="1470025"/>
          </a:xfrm>
        </p:spPr>
        <p:txBody>
          <a:bodyPr>
            <a:noAutofit/>
          </a:bodyPr>
          <a:lstStyle/>
          <a:p>
            <a:r>
              <a:rPr lang="hr-HR" sz="150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Dan Jabuka</a:t>
            </a:r>
            <a:endParaRPr lang="hr-HR" sz="15000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86392" y="2633269"/>
            <a:ext cx="9489573" cy="861420"/>
          </a:xfrm>
        </p:spPr>
        <p:txBody>
          <a:bodyPr>
            <a:noAutofit/>
          </a:bodyPr>
          <a:lstStyle/>
          <a:p>
            <a:r>
              <a:rPr lang="hr-HR" sz="8800" dirty="0" smtClean="0">
                <a:latin typeface="Chiller" panose="04020404031007020602" pitchFamily="82" charset="0"/>
              </a:rPr>
              <a:t>                                          </a:t>
            </a:r>
            <a:r>
              <a:rPr lang="hr-HR" sz="88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20.10.2014.</a:t>
            </a:r>
            <a:endParaRPr lang="hr-HR" sz="8800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62" y="3873063"/>
            <a:ext cx="2750112" cy="1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7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 smtClean="0">
                <a:solidFill>
                  <a:srgbClr val="C00000"/>
                </a:solidFill>
                <a:latin typeface="Viner Hand ITC" panose="03070502030502020203" pitchFamily="66" charset="0"/>
                <a:cs typeface="Traditional Arabic" panose="02020603050405020304" pitchFamily="18" charset="-78"/>
              </a:rPr>
              <a:t>Pripreme su počele…</a:t>
            </a:r>
            <a:endParaRPr lang="hr-HR" sz="6000" dirty="0">
              <a:solidFill>
                <a:srgbClr val="C00000"/>
              </a:solidFill>
              <a:latin typeface="Viner Hand ITC" panose="03070502030502020203" pitchFamily="66" charset="0"/>
              <a:cs typeface="Traditional Arabic" panose="02020603050405020304" pitchFamily="18" charset="-78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23" y="1917509"/>
            <a:ext cx="3132849" cy="23496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7" y="4267146"/>
            <a:ext cx="2874579" cy="21559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71" y="1528158"/>
            <a:ext cx="3079531" cy="23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1875" y="434852"/>
            <a:ext cx="9500151" cy="924475"/>
          </a:xfrm>
        </p:spPr>
        <p:txBody>
          <a:bodyPr/>
          <a:lstStyle/>
          <a:p>
            <a:r>
              <a:rPr lang="hr-HR" sz="4400" dirty="0" smtClean="0">
                <a:solidFill>
                  <a:srgbClr val="C00000"/>
                </a:solidFill>
                <a:latin typeface="Viner Hand ITC" panose="03070502030502020203" pitchFamily="66" charset="0"/>
              </a:rPr>
              <a:t>Evo nas u gradu…</a:t>
            </a:r>
            <a:endParaRPr lang="hr-HR" sz="4400" dirty="0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359327"/>
            <a:ext cx="3440838" cy="258062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3" y="1359327"/>
            <a:ext cx="3297489" cy="24731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55123"/>
            <a:ext cx="3563007" cy="26722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83" y="3105808"/>
            <a:ext cx="4136768" cy="31025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95" y="131941"/>
            <a:ext cx="2884488" cy="21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8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C00000"/>
                </a:solidFill>
                <a:latin typeface="Viner Hand ITC" panose="03070502030502020203" pitchFamily="66" charset="0"/>
              </a:rPr>
              <a:t>Punom parom naprijed! </a:t>
            </a:r>
            <a:endParaRPr lang="hr-HR" sz="4000" dirty="0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" y="2012101"/>
            <a:ext cx="3574284" cy="26807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65" y="1012933"/>
            <a:ext cx="3379076" cy="25343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90" y="3884448"/>
            <a:ext cx="3316014" cy="24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0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0613" y="234290"/>
            <a:ext cx="9500151" cy="924475"/>
          </a:xfrm>
        </p:spPr>
        <p:txBody>
          <a:bodyPr/>
          <a:lstStyle/>
          <a:p>
            <a:endParaRPr lang="hr-HR" dirty="0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97160" y="3091006"/>
            <a:ext cx="2736960" cy="20527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46" y="2827647"/>
            <a:ext cx="3447393" cy="258554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30" y="833436"/>
            <a:ext cx="3079531" cy="23096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5" y="4117365"/>
            <a:ext cx="3552496" cy="26643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85" y="4784424"/>
            <a:ext cx="2496207" cy="18721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1" y="1874257"/>
            <a:ext cx="2167758" cy="162581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4" y="417007"/>
            <a:ext cx="3119751" cy="2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>
                <a:solidFill>
                  <a:srgbClr val="C00000"/>
                </a:solidFill>
                <a:latin typeface="Viner Hand ITC" panose="03070502030502020203" pitchFamily="66" charset="0"/>
              </a:rPr>
              <a:t>I za kraj svi zajedno!</a:t>
            </a:r>
            <a:endParaRPr lang="hr-HR" sz="4800" dirty="0">
              <a:solidFill>
                <a:srgbClr val="C0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0" y="2058823"/>
            <a:ext cx="5403850" cy="405288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38" y="1777562"/>
            <a:ext cx="4167352" cy="31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TC102455596[[fn=Proljeće]]</Template>
  <TotalTime>30</TotalTime>
  <Words>24</Words>
  <Application>Microsoft Office PowerPoint</Application>
  <PresentationFormat>Široki zaslon</PresentationFormat>
  <Paragraphs>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Arial</vt:lpstr>
      <vt:lpstr>Chiller</vt:lpstr>
      <vt:lpstr>Courier New</vt:lpstr>
      <vt:lpstr>Traditional Arabic</vt:lpstr>
      <vt:lpstr>Trebuchet MS</vt:lpstr>
      <vt:lpstr>Verdana</vt:lpstr>
      <vt:lpstr>Viner Hand ITC</vt:lpstr>
      <vt:lpstr>Wingdings 2</vt:lpstr>
      <vt:lpstr>Spring</vt:lpstr>
      <vt:lpstr>Dan Jabuka</vt:lpstr>
      <vt:lpstr>Pripreme su počele…</vt:lpstr>
      <vt:lpstr>Evo nas u gradu…</vt:lpstr>
      <vt:lpstr>Punom parom naprijed! </vt:lpstr>
      <vt:lpstr>PowerPointova prezentacija</vt:lpstr>
      <vt:lpstr>I za kraj svi zajedno!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</dc:title>
  <dc:creator>Korisnik</dc:creator>
  <cp:lastModifiedBy>Korisnik</cp:lastModifiedBy>
  <cp:revision>4</cp:revision>
  <dcterms:created xsi:type="dcterms:W3CDTF">2014-10-31T12:21:36Z</dcterms:created>
  <dcterms:modified xsi:type="dcterms:W3CDTF">2014-10-31T12:52:25Z</dcterms:modified>
</cp:coreProperties>
</file>